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Playfair Display"/>
      <p:regular r:id="rId13"/>
      <p:bold r:id="rId14"/>
      <p:italic r:id="rId15"/>
      <p:boldItalic r:id="rId16"/>
    </p:embeddedFont>
    <p:embeddedFont>
      <p:font typeface="Montserrat"/>
      <p:regular r:id="rId17"/>
      <p:bold r:id="rId18"/>
    </p:embeddedFont>
    <p:embeddedFont>
      <p:font typeface="Oswald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03E9DA63-8631-4634-B5DC-DEB2873CE2DB}">
  <a:tblStyle styleId="{03E9DA63-8631-4634-B5DC-DEB2873CE2DB}" styleName="Table_0"/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layfairDisplay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layfairDisplay-italic.fntdata"/><Relationship Id="rId14" Type="http://schemas.openxmlformats.org/officeDocument/2006/relationships/font" Target="fonts/PlayfairDisplay-bold.fntdata"/><Relationship Id="rId17" Type="http://schemas.openxmlformats.org/officeDocument/2006/relationships/font" Target="fonts/Montserrat-regular.fntdata"/><Relationship Id="rId16" Type="http://schemas.openxmlformats.org/officeDocument/2006/relationships/font" Target="fonts/PlayfairDisplay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swald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accent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FF00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Beyond the Evidence Log</a:t>
            </a: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an Evidence Log? 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Engages students with text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Supports metacognitive development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Students chose text and learn to value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their own thoughts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746662">
            <a:off x="4630851" y="922190"/>
            <a:ext cx="4205120" cy="33172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evidence logs? 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Questions they address: 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t/>
            </a:r>
            <a:endParaRPr sz="2400">
              <a:solidFill>
                <a:srgbClr val="1A1A1A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do you know students have read? 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do students remember their thinking as they read? 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do students connect to what they read?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Evidence Logs in a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High School Completion Current Issues Class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498100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t/>
            </a:r>
            <a:endParaRPr sz="2400">
              <a:solidFill>
                <a:srgbClr val="1A1A1A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Golden Lines</a:t>
            </a: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Connections</a:t>
            </a:r>
          </a:p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Answers to your research questions</a:t>
            </a:r>
          </a:p>
          <a:p>
            <a:pPr indent="-3810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ct val="100000"/>
              <a:buFont typeface="Times New Roman"/>
              <a:buChar char="●"/>
            </a:pPr>
            <a:r>
              <a:rPr lang="en" sz="24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Roadblocks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Roadblock Log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Purpose –help students actively apply strategies to problem solve the reading.</a:t>
            </a:r>
          </a:p>
          <a:p>
            <a:pPr indent="-3302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ct val="100000"/>
              <a:buFont typeface="Arial"/>
              <a:buChar char="●"/>
            </a:pPr>
            <a:r>
              <a:rPr lang="en" sz="16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helps students build vocabulary.</a:t>
            </a:r>
          </a:p>
          <a:p>
            <a:pPr indent="-3302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ct val="100000"/>
              <a:buFont typeface="Arial"/>
              <a:buChar char="●"/>
            </a:pPr>
            <a:r>
              <a:rPr lang="en" sz="16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help students build knowledge of the content.</a:t>
            </a:r>
          </a:p>
          <a:p>
            <a:pPr indent="-3302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ct val="100000"/>
              <a:buFont typeface="Times New Roman"/>
              <a:buChar char="●"/>
            </a:pPr>
            <a:r>
              <a:rPr lang="en" sz="16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support learning across the dimensions.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1A1A1A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they worked: </a:t>
            </a:r>
          </a:p>
          <a:p>
            <a:pPr indent="-3302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ct val="100000"/>
              <a:buFont typeface="Arial"/>
              <a:buChar char="●"/>
            </a:pPr>
            <a:r>
              <a:rPr lang="en" sz="16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Students read outside of class and brought the logs to class.  In groups of 4 students shared roadblocks and discussed their strategies and what they figured out.  (Personal, Social, Cognitive Dimensions)</a:t>
            </a:r>
          </a:p>
          <a:p>
            <a:pPr indent="-3302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ct val="100000"/>
              <a:buFont typeface="Arial"/>
              <a:buChar char="●"/>
            </a:pPr>
            <a:r>
              <a:rPr lang="en" sz="16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They also discussed parts of text they didn’t figure out and they problem solved together. (Social Dimension, Cognitive Dimension)</a:t>
            </a:r>
          </a:p>
          <a:p>
            <a:pPr indent="-3302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ct val="100000"/>
              <a:buFont typeface="Arial"/>
              <a:buChar char="●"/>
            </a:pPr>
            <a:r>
              <a:rPr lang="en" sz="16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Then, the groups chose a part of the text they couldn’t yet understand and those became the topics we covered in class. (Knowledge building dimension)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Ideas for Grading</a:t>
            </a:r>
          </a:p>
        </p:txBody>
      </p:sp>
      <p:graphicFrame>
        <p:nvGraphicFramePr>
          <p:cNvPr id="90" name="Shape 90"/>
          <p:cNvGraphicFramePr/>
          <p:nvPr/>
        </p:nvGraphicFramePr>
        <p:xfrm>
          <a:off x="1844100" y="1081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{03E9DA63-8631-4634-B5DC-DEB2873CE2DB}</a:tableStyleId>
              </a:tblPr>
              <a:tblGrid>
                <a:gridCol w="6610700"/>
              </a:tblGrid>
              <a:tr h="1924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Chose text from eight different sections.  3 pts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i="1" lang="en" sz="1200"/>
                        <a:t>Completed 3 pts</a:t>
                      </a: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462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Chose text that inspired thinking  2 pts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 C</a:t>
                      </a:r>
                      <a:r>
                        <a:rPr i="1" lang="en" sz="1200"/>
                        <a:t>learly you did – variety of thoughts and connections represented. 2pts</a:t>
                      </a: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7950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Wrote thoughts, connections, questions, etc. Wrote more than one sentence. Explained questions and comments. Wrote clearly and thoroughly.  6 pts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i="1" lang="en" sz="1200"/>
                        <a:t>Yes – you did really well here – explaining opinions, using examples… Nice work 6pts</a:t>
                      </a: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7413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Used feedback from previous log to develop this log. 4pts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You did a great job incorporating my feedback from last time.  I can see that you explained more clearly and used examples.  Well done!  Continue to do what you did this time.  Keep consistent with explaining your thoughts.   4pts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</a:rPr>
                        <a:t> 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 </a:t>
                      </a: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Other considerations for making logs work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Modeling the first one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Consistency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Expectancy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Routine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